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5143500" type="screen16x9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6" d="100"/>
          <a:sy n="156" d="100"/>
        </p:scale>
        <p:origin x="32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4871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52A03B-2D42-4DAE-8460-CF96145A8D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5136" y="1005080"/>
            <a:ext cx="8229600" cy="3569013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Master text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14CF1-AB9B-4870-9E5C-AD8F31C7FF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322" y="627419"/>
            <a:ext cx="8229600" cy="2397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Master text style</a:t>
            </a:r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E39551A5-770E-3978-ED85-9963EA081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7400" y="4811867"/>
            <a:ext cx="633937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598A6424-24D4-9A7A-503B-1810D9718646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8D6880F-98FC-C70E-7434-35DAC835CC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7787252" cy="1234730"/>
          </a:xfrm>
        </p:spPr>
        <p:txBody>
          <a:bodyPr anchor="b">
            <a:norm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style (only changes made to the parent slide will be reflected in the app)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66162" y="3729038"/>
            <a:ext cx="2938463" cy="385762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slide subtitle style</a:t>
            </a: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397FB30-D0E6-47F8-D354-616B0E20A00C}"/>
              </a:ext>
            </a:extLst>
          </p:cNvPr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4C1F35-7934-3723-FBBD-74C99BCA9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158633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 style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CDF05C82-1244-9CA3-984A-2EEF32F79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7400" y="4811867"/>
            <a:ext cx="63060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95CE0200-F192-0824-3C26-E467CCA0AF48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AE7EF1-F906-EB3F-7B2E-99EE2BAA37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81143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2570" y="666350"/>
            <a:ext cx="5332506" cy="249144"/>
          </a:xfrm>
        </p:spPr>
        <p:txBody>
          <a:bodyPr/>
          <a:lstStyle/>
          <a:p>
            <a:pPr lvl="0"/>
            <a:r>
              <a:rPr lang="en-US" dirty="0"/>
              <a:t>Master text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‹N°›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FE2B938-E785-E802-7A9A-5AD4FEF60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93976" y="4811867"/>
            <a:ext cx="630279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13756DC3-62A3-EAD0-0902-502D886CC750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750C52-00F9-42B7-9AC0-F5417C88D4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24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270516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570" y="666350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FE218-D8C1-4598-C115-912209DA1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8920" y="4811866"/>
            <a:ext cx="6380992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1" r:id="rId3"/>
    <p:sldLayoutId id="2147483675" r:id="rId4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18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69477" y="1064709"/>
            <a:ext cx="7787252" cy="1234730"/>
          </a:xfrm>
        </p:spPr>
        <p:txBody>
          <a:bodyPr/>
          <a:lstStyle/>
          <a:p>
            <a:pPr algn="ctr"/>
            <a:r>
              <a:rPr lang="en-GB" dirty="0"/>
              <a:t>COMPARAISON PRE et POST TEST TTT PHARMACO du TDAH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66162" y="4146348"/>
            <a:ext cx="2938463" cy="385762"/>
          </a:xfrm>
        </p:spPr>
        <p:txBody>
          <a:bodyPr/>
          <a:lstStyle/>
          <a:p>
            <a:r>
              <a:rPr lang="en-GB" dirty="0"/>
              <a:t>Jeudi 18  </a:t>
            </a:r>
            <a:r>
              <a:rPr lang="en-GB" dirty="0" err="1"/>
              <a:t>septembre</a:t>
            </a:r>
            <a:r>
              <a:rPr lang="en-GB" dirty="0"/>
              <a:t> 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Le médecin qui rédige la prescription mensuelle de méthylphénidate, après la prescription initiale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Le médecin qui rédige la prescription mensuelle de méthylphénidate, après la prescription initiale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00" y="1000000"/>
            <a:ext cx="76440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Q7: Le traitement antidépresseur médicamenteux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Q7: Le traitement antidépresseur médicamenteux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00" y="1000000"/>
            <a:ext cx="76440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Q8: A cause des effets secondaires potentiels, la prescription de neuroleptiques nécessite : (objectif 4)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49   Question(s) ignorée(s) : 1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Q8: A cause des effets secondaires potentiels, la prescription de neuroleptiques nécessite : (objectif 4)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49   Question(s) ignorée(s) : 1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00" y="1000000"/>
            <a:ext cx="76440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Q9: Les troubles d’endormissement (décalage de phase à l’endormissement)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Q9: Les troubles d’endormissement (décalage de phase à l’endormissement)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00" y="1000000"/>
            <a:ext cx="76440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Q1: NOM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958150"/>
            <a:ext cx="7543800" cy="1727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Q2: PRENOM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958150"/>
            <a:ext cx="7543800" cy="1727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Q3: A cause des effets secondaires potentiels, la prescription de méthylphénidate nécessite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Q3: A cause des effets secondaires potentiels, la prescription de méthylphénidate nécessite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00" y="1000000"/>
            <a:ext cx="76440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Q4: Chez un enfant ou un adolescent traité par Méthylphénidate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Q4: Chez un enfant ou un adolescent traité par Méthylphénidate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00" y="1000000"/>
            <a:ext cx="76440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Q5: La prescription du Méthylphénidate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Q5: La prescription du Méthylphénidate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50   Question(s) ignorée(s) 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00" y="1000000"/>
            <a:ext cx="7644000" cy="36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ata slides">
  <a:themeElements>
    <a:clrScheme name="Custom 93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00BF6F"/>
      </a:accent1>
      <a:accent2>
        <a:srgbClr val="507CB6"/>
      </a:accent2>
      <a:accent3>
        <a:srgbClr val="F9BE00"/>
      </a:accent3>
      <a:accent4>
        <a:srgbClr val="6BC8CD"/>
      </a:accent4>
      <a:accent5>
        <a:srgbClr val="EA854B"/>
      </a:accent5>
      <a:accent6>
        <a:srgbClr val="7D5E8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Affichage à l'écran (16:9)</PresentationFormat>
  <Paragraphs>34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Arial</vt:lpstr>
      <vt:lpstr>Helvetica Neue</vt:lpstr>
      <vt:lpstr>Data slides</vt:lpstr>
      <vt:lpstr>Présentation PowerPoint</vt:lpstr>
      <vt:lpstr>Q1: NOM</vt:lpstr>
      <vt:lpstr>Q2: PRENOM</vt:lpstr>
      <vt:lpstr>Q3: A cause des effets secondaires potentiels, la prescription de méthylphénidate nécessite</vt:lpstr>
      <vt:lpstr>Q3: A cause des effets secondaires potentiels, la prescription de méthylphénidate nécessite</vt:lpstr>
      <vt:lpstr>Q4: Chez un enfant ou un adolescent traité par Méthylphénidate</vt:lpstr>
      <vt:lpstr>Q4: Chez un enfant ou un adolescent traité par Méthylphénidate</vt:lpstr>
      <vt:lpstr>Q5: La prescription du Méthylphénidate</vt:lpstr>
      <vt:lpstr>Q5: La prescription du Méthylphénidate</vt:lpstr>
      <vt:lpstr>Q6: Le médecin qui rédige la prescription mensuelle de méthylphénidate, après la prescription initiale</vt:lpstr>
      <vt:lpstr>Q6: Le médecin qui rédige la prescription mensuelle de méthylphénidate, après la prescription initiale</vt:lpstr>
      <vt:lpstr>Q7: Le traitement antidépresseur médicamenteux</vt:lpstr>
      <vt:lpstr>Q7: Le traitement antidépresseur médicamenteux</vt:lpstr>
      <vt:lpstr>Q8: A cause des effets secondaires potentiels, la prescription de neuroleptiques nécessite : (objectif 4)</vt:lpstr>
      <vt:lpstr>Q8: A cause des effets secondaires potentiels, la prescription de neuroleptiques nécessite : (objectif 4)</vt:lpstr>
      <vt:lpstr>Q9: Les troubles d’endormissement (décalage de phase à l’endormissement)</vt:lpstr>
      <vt:lpstr>Q9: Les troubles d’endormissement (décalage de phase à l’endormissement)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JP-BLANC</dc:creator>
  <cp:lastModifiedBy>Jean Paul Blanc</cp:lastModifiedBy>
  <cp:revision>1</cp:revision>
  <dcterms:modified xsi:type="dcterms:W3CDTF">2025-09-19T12:12:11Z</dcterms:modified>
</cp:coreProperties>
</file>